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7" r:id="rId8"/>
    <p:sldId id="262"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623CE3-2ABA-41CC-BE3F-9D56FF0CACFC}" type="datetimeFigureOut">
              <a:rPr lang="en-US" smtClean="0"/>
              <a:t>06-Jul-18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AA81A7-A17E-4A5D-A839-B58967CB79C6}" type="slidenum">
              <a:rPr lang="en-US" smtClean="0"/>
              <a:t>‹#›</a:t>
            </a:fld>
            <a:endParaRPr lang="en-US"/>
          </a:p>
        </p:txBody>
      </p:sp>
    </p:spTree>
    <p:extLst>
      <p:ext uri="{BB962C8B-B14F-4D97-AF65-F5344CB8AC3E}">
        <p14:creationId xmlns:p14="http://schemas.microsoft.com/office/powerpoint/2010/main" val="745740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222137D-F9EB-48D3-B300-5CCDA28713B1}" type="datetime1">
              <a:rPr lang="en-US" smtClean="0"/>
              <a:t>06-Jul-18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883BBF9-7DA1-4192-B8D5-C92D6811D59C}"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9718752-F434-46E5-8295-29FB9786E0FD}" type="datetime1">
              <a:rPr lang="en-US" smtClean="0"/>
              <a:t>06-Jul-18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C883BBF9-7DA1-4192-B8D5-C92D6811D59C}"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DA10E854-B30A-4401-9B03-F14A18D9A639}" type="datetime1">
              <a:rPr lang="en-US" smtClean="0"/>
              <a:t>06-Jul-18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883BBF9-7DA1-4192-B8D5-C92D6811D59C}"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0376BCA3-9924-49AD-A58F-0C17A787EA07}" type="datetime1">
              <a:rPr lang="en-US" smtClean="0"/>
              <a:t>06-Jul-18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83BBF9-7DA1-4192-B8D5-C92D6811D59C}"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980BCA6-FCD6-40FA-9269-D1AD7C02381F}" type="datetime1">
              <a:rPr lang="en-US" smtClean="0"/>
              <a:t>06-Jul-18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883BBF9-7DA1-4192-B8D5-C92D6811D59C}"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69CE7E5-34BE-4154-8510-FEE6BFCA6B29}" type="datetime1">
              <a:rPr lang="en-US" smtClean="0"/>
              <a:t>06-Jul-18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C883BBF9-7DA1-4192-B8D5-C92D6811D5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3C9422C-3661-487E-B23C-DD4C5CF958ED}" type="datetime1">
              <a:rPr lang="en-US" smtClean="0"/>
              <a:t>06-Jul-18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883BBF9-7DA1-4192-B8D5-C92D6811D5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883BBF9-7DA1-4192-B8D5-C92D6811D59C}"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5BA726F-9F5F-4846-A201-C21440056CC6}" type="datetime1">
              <a:rPr lang="en-US" smtClean="0"/>
              <a:t>06-Jul-18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883BBF9-7DA1-4192-B8D5-C92D6811D59C}"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4D09F13-CABD-420E-8506-314C416EC54B}" type="datetime1">
              <a:rPr lang="en-US" smtClean="0"/>
              <a:t>06-Jul-18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E52E7B0-5932-4459-A5F0-6173B91D9891}" type="datetime1">
              <a:rPr lang="en-US" smtClean="0"/>
              <a:t>06-Jul-18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83BBF9-7DA1-4192-B8D5-C92D6811D59C}"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883BBF9-7DA1-4192-B8D5-C92D6811D59C}"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91E2268-4AAE-4B0A-AFA9-065160A8F48D}" type="datetime1">
              <a:rPr lang="en-US" smtClean="0"/>
              <a:t>06-Jul-18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53C6E6A4-E3B3-4E38-A33E-BCAEFE19E918}" type="datetime1">
              <a:rPr lang="en-US" smtClean="0"/>
              <a:t>06-Jul-18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883BBF9-7DA1-4192-B8D5-C92D6811D59C}"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Author’s Name</a:t>
            </a:r>
          </a:p>
          <a:p>
            <a:r>
              <a:rPr lang="en-US" dirty="0" smtClean="0"/>
              <a:t>Class Name and Number</a:t>
            </a:r>
            <a:endParaRPr lang="en-US" dirty="0"/>
          </a:p>
        </p:txBody>
      </p:sp>
      <p:sp>
        <p:nvSpPr>
          <p:cNvPr id="5" name="Slide Number Placeholder 4"/>
          <p:cNvSpPr>
            <a:spLocks noGrp="1"/>
          </p:cNvSpPr>
          <p:nvPr>
            <p:ph type="sldNum" sz="quarter" idx="12"/>
          </p:nvPr>
        </p:nvSpPr>
        <p:spPr/>
        <p:txBody>
          <a:bodyPr/>
          <a:lstStyle/>
          <a:p>
            <a:fld id="{C883BBF9-7DA1-4192-B8D5-C92D6811D59C}" type="slidenum">
              <a:rPr lang="en-US" smtClean="0"/>
              <a:t>1</a:t>
            </a:fld>
            <a:endParaRPr lang="en-US"/>
          </a:p>
        </p:txBody>
      </p:sp>
      <p:sp>
        <p:nvSpPr>
          <p:cNvPr id="2" name="Title 1"/>
          <p:cNvSpPr>
            <a:spLocks noGrp="1"/>
          </p:cNvSpPr>
          <p:nvPr>
            <p:ph type="ctrTitle"/>
          </p:nvPr>
        </p:nvSpPr>
        <p:spPr/>
        <p:txBody>
          <a:bodyPr/>
          <a:lstStyle/>
          <a:p>
            <a:r>
              <a:rPr lang="en-US" dirty="0" smtClean="0"/>
              <a:t>MY CARBON</a:t>
            </a:r>
            <a:r>
              <a:rPr lang="en-US" dirty="0" smtClean="0"/>
              <a:t> </a:t>
            </a:r>
            <a:r>
              <a:rPr lang="en-US" dirty="0" smtClean="0"/>
              <a:t>FOOTPRINT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3886200"/>
            <a:ext cx="8763000" cy="2590800"/>
          </a:xfrm>
          <a:prstGeom prst="rect">
            <a:avLst/>
          </a:prstGeom>
        </p:spPr>
      </p:pic>
    </p:spTree>
    <p:extLst>
      <p:ext uri="{BB962C8B-B14F-4D97-AF65-F5344CB8AC3E}">
        <p14:creationId xmlns:p14="http://schemas.microsoft.com/office/powerpoint/2010/main" val="2397380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t>
            </a:r>
            <a:r>
              <a:rPr lang="en-US" dirty="0" smtClean="0"/>
              <a:t>arbon </a:t>
            </a:r>
            <a:r>
              <a:rPr lang="en-US" dirty="0" smtClean="0"/>
              <a:t>Footprint</a:t>
            </a:r>
            <a:endParaRPr lang="en-US" dirty="0"/>
          </a:p>
        </p:txBody>
      </p:sp>
      <p:sp>
        <p:nvSpPr>
          <p:cNvPr id="6" name="Slide Number Placeholder 5"/>
          <p:cNvSpPr>
            <a:spLocks noGrp="1"/>
          </p:cNvSpPr>
          <p:nvPr>
            <p:ph type="sldNum" sz="quarter" idx="12"/>
          </p:nvPr>
        </p:nvSpPr>
        <p:spPr/>
        <p:txBody>
          <a:bodyPr/>
          <a:lstStyle/>
          <a:p>
            <a:fld id="{C883BBF9-7DA1-4192-B8D5-C92D6811D59C}" type="slidenum">
              <a:rPr lang="en-US" smtClean="0"/>
              <a:t>2</a:t>
            </a:fld>
            <a:endParaRPr lang="en-US"/>
          </a:p>
        </p:txBody>
      </p:sp>
      <p:sp>
        <p:nvSpPr>
          <p:cNvPr id="3" name="Content Placeholder 2"/>
          <p:cNvSpPr>
            <a:spLocks noGrp="1"/>
          </p:cNvSpPr>
          <p:nvPr>
            <p:ph sz="quarter" idx="1"/>
          </p:nvPr>
        </p:nvSpPr>
        <p:spPr/>
        <p:txBody>
          <a:bodyPr>
            <a:normAutofit fontScale="85000" lnSpcReduction="10000"/>
          </a:bodyPr>
          <a:lstStyle/>
          <a:p>
            <a:endParaRPr lang="en-US" dirty="0" smtClean="0"/>
          </a:p>
          <a:p>
            <a:endParaRPr lang="en-US" dirty="0"/>
          </a:p>
          <a:p>
            <a:endParaRPr lang="en-US" dirty="0" smtClean="0"/>
          </a:p>
          <a:p>
            <a:r>
              <a:rPr lang="en-US" dirty="0" smtClean="0"/>
              <a:t>Carbon </a:t>
            </a:r>
            <a:r>
              <a:rPr lang="en-US" dirty="0" smtClean="0"/>
              <a:t>footprint refers to the amount of carbon dioxide emitted into the atmosphere as a result of  all daily activities of an individual, community, or an organization directly or indirectly.</a:t>
            </a:r>
          </a:p>
          <a:p>
            <a:r>
              <a:rPr lang="en-US" dirty="0" smtClean="0"/>
              <a:t>Carbon footprint is important because  it measures the output of carbon dioxide produced by a person or household. Therefore , carbon footprint provide a number for the carbon dioxide released. The larger the number means that   carbon footprint of an individual is greater hence the greater their impact on global warming.</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599" y="1341507"/>
            <a:ext cx="8763001" cy="1323138"/>
          </a:xfrm>
          <a:prstGeom prst="rect">
            <a:avLst/>
          </a:prstGeom>
        </p:spPr>
      </p:pic>
    </p:spTree>
    <p:extLst>
      <p:ext uri="{BB962C8B-B14F-4D97-AF65-F5344CB8AC3E}">
        <p14:creationId xmlns:p14="http://schemas.microsoft.com/office/powerpoint/2010/main" val="2056489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Results from </a:t>
            </a:r>
            <a:r>
              <a:rPr lang="en-US" dirty="0" smtClean="0"/>
              <a:t>ecological </a:t>
            </a:r>
            <a:r>
              <a:rPr lang="en-US" dirty="0" smtClean="0"/>
              <a:t>footprint quiz</a:t>
            </a:r>
            <a:endParaRPr lang="en-US" dirty="0"/>
          </a:p>
        </p:txBody>
      </p:sp>
      <p:sp>
        <p:nvSpPr>
          <p:cNvPr id="4" name="Slide Number Placeholder 3"/>
          <p:cNvSpPr>
            <a:spLocks noGrp="1"/>
          </p:cNvSpPr>
          <p:nvPr>
            <p:ph type="sldNum" sz="quarter" idx="12"/>
          </p:nvPr>
        </p:nvSpPr>
        <p:spPr/>
        <p:txBody>
          <a:bodyPr/>
          <a:lstStyle/>
          <a:p>
            <a:fld id="{C883BBF9-7DA1-4192-B8D5-C92D6811D59C}" type="slidenum">
              <a:rPr lang="en-US" smtClean="0"/>
              <a:t>3</a:t>
            </a:fld>
            <a:endParaRPr lang="en-US"/>
          </a:p>
        </p:txBody>
      </p:sp>
      <p:sp>
        <p:nvSpPr>
          <p:cNvPr id="3" name="Content Placeholder 2"/>
          <p:cNvSpPr>
            <a:spLocks noGrp="1"/>
          </p:cNvSpPr>
          <p:nvPr>
            <p:ph sz="quarter" idx="1"/>
          </p:nvPr>
        </p:nvSpPr>
        <p:spPr/>
        <p:txBody>
          <a:bodyPr>
            <a:normAutofit fontScale="92500" lnSpcReduction="20000"/>
          </a:bodyPr>
          <a:lstStyle/>
          <a:p>
            <a:r>
              <a:rPr lang="en-US" dirty="0" smtClean="0"/>
              <a:t>If anyone would live like me we would only require 0.7 Earths.</a:t>
            </a:r>
          </a:p>
          <a:p>
            <a:r>
              <a:rPr lang="en-US" dirty="0" smtClean="0"/>
              <a:t>31 May 2019 ,is the date I reach 1 Earth. Hence, there will be no Overshoot Day.</a:t>
            </a:r>
          </a:p>
          <a:p>
            <a:r>
              <a:rPr lang="en-US" dirty="0" smtClean="0"/>
              <a:t>My lifestyle is that of an online student which does not involve a lot of movements from area to another.</a:t>
            </a:r>
          </a:p>
          <a:p>
            <a:r>
              <a:rPr lang="en-US" dirty="0" smtClean="0"/>
              <a:t>Also, I work part-time online as a writer and blogger. The advantage of my part-time works is that they also do not require transportation since I have install internet in my home. Hence I can do all my studies and works from the comfort of my home. Therefore, this helps me not to use often  most means of transport such as car, bus, train or plane.</a:t>
            </a:r>
            <a:endParaRPr lang="en-US" dirty="0"/>
          </a:p>
        </p:txBody>
      </p:sp>
    </p:spTree>
    <p:extLst>
      <p:ext uri="{BB962C8B-B14F-4D97-AF65-F5344CB8AC3E}">
        <p14:creationId xmlns:p14="http://schemas.microsoft.com/office/powerpoint/2010/main" val="3852118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of results</a:t>
            </a:r>
            <a:endParaRPr lang="en-US" dirty="0"/>
          </a:p>
        </p:txBody>
      </p:sp>
      <p:sp>
        <p:nvSpPr>
          <p:cNvPr id="4" name="Slide Number Placeholder 3"/>
          <p:cNvSpPr>
            <a:spLocks noGrp="1"/>
          </p:cNvSpPr>
          <p:nvPr>
            <p:ph type="sldNum" sz="quarter" idx="12"/>
          </p:nvPr>
        </p:nvSpPr>
        <p:spPr/>
        <p:txBody>
          <a:bodyPr/>
          <a:lstStyle/>
          <a:p>
            <a:fld id="{C883BBF9-7DA1-4192-B8D5-C92D6811D59C}" type="slidenum">
              <a:rPr lang="en-US" smtClean="0"/>
              <a:t>4</a:t>
            </a:fld>
            <a:endParaRPr lang="en-US"/>
          </a:p>
        </p:txBody>
      </p:sp>
      <p:sp>
        <p:nvSpPr>
          <p:cNvPr id="3" name="Content Placeholder 2"/>
          <p:cNvSpPr>
            <a:spLocks noGrp="1"/>
          </p:cNvSpPr>
          <p:nvPr>
            <p:ph sz="quarter" idx="1"/>
          </p:nvPr>
        </p:nvSpPr>
        <p:spPr/>
        <p:txBody>
          <a:bodyPr/>
          <a:lstStyle/>
          <a:p>
            <a:r>
              <a:rPr lang="en-US" dirty="0" smtClean="0"/>
              <a:t>In terms of diet , I prefer to eat vegetables to red meat only once or twice a week do I incorporate fish or chicken. Though, I often use dairy products on a daily basis.</a:t>
            </a:r>
          </a:p>
          <a:p>
            <a:r>
              <a:rPr lang="en-US" dirty="0" smtClean="0"/>
              <a:t>As a result, I ended </a:t>
            </a:r>
            <a:r>
              <a:rPr lang="en-US" dirty="0" smtClean="0"/>
              <a:t>up producing </a:t>
            </a:r>
            <a:r>
              <a:rPr lang="en-US" dirty="0" smtClean="0"/>
              <a:t>a low number of carbon footprint when compared to the scale of Earths from various countries ,for instance , U.S.A has 5 while Brazil has 1.</a:t>
            </a:r>
            <a:endParaRPr lang="en-US" dirty="0"/>
          </a:p>
        </p:txBody>
      </p:sp>
    </p:spTree>
    <p:extLst>
      <p:ext uri="{BB962C8B-B14F-4D97-AF65-F5344CB8AC3E}">
        <p14:creationId xmlns:p14="http://schemas.microsoft.com/office/powerpoint/2010/main" val="979227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I can lessen footprint</a:t>
            </a:r>
            <a:endParaRPr lang="en-US" dirty="0"/>
          </a:p>
        </p:txBody>
      </p:sp>
      <p:sp>
        <p:nvSpPr>
          <p:cNvPr id="4" name="Slide Number Placeholder 3"/>
          <p:cNvSpPr>
            <a:spLocks noGrp="1"/>
          </p:cNvSpPr>
          <p:nvPr>
            <p:ph type="sldNum" sz="quarter" idx="12"/>
          </p:nvPr>
        </p:nvSpPr>
        <p:spPr/>
        <p:txBody>
          <a:bodyPr/>
          <a:lstStyle/>
          <a:p>
            <a:fld id="{C883BBF9-7DA1-4192-B8D5-C92D6811D59C}" type="slidenum">
              <a:rPr lang="en-US" smtClean="0"/>
              <a:t>5</a:t>
            </a:fld>
            <a:endParaRPr lang="en-US"/>
          </a:p>
        </p:txBody>
      </p:sp>
      <p:sp>
        <p:nvSpPr>
          <p:cNvPr id="3" name="Content Placeholder 2"/>
          <p:cNvSpPr>
            <a:spLocks noGrp="1"/>
          </p:cNvSpPr>
          <p:nvPr>
            <p:ph sz="quarter" idx="1"/>
          </p:nvPr>
        </p:nvSpPr>
        <p:spPr/>
        <p:txBody>
          <a:bodyPr>
            <a:normAutofit/>
          </a:bodyPr>
          <a:lstStyle/>
          <a:p>
            <a:r>
              <a:rPr lang="en-US" dirty="0" smtClean="0"/>
              <a:t>At the moment, am staying alone I will look for a partner or roommate to cost share.</a:t>
            </a:r>
          </a:p>
          <a:p>
            <a:r>
              <a:rPr lang="en-US" dirty="0" smtClean="0"/>
              <a:t>The car that I use to commute sometimes is inefficient because it consume a lot of fuel. </a:t>
            </a:r>
          </a:p>
          <a:p>
            <a:r>
              <a:rPr lang="en-US" dirty="0" smtClean="0"/>
              <a:t>Also , to lessen my carbon footprint instead of using the bus very often I will use a bicycle or walk.</a:t>
            </a:r>
          </a:p>
        </p:txBody>
      </p:sp>
    </p:spTree>
    <p:extLst>
      <p:ext uri="{BB962C8B-B14F-4D97-AF65-F5344CB8AC3E}">
        <p14:creationId xmlns:p14="http://schemas.microsoft.com/office/powerpoint/2010/main" val="4095879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199" y="2667000"/>
            <a:ext cx="5400675" cy="1905000"/>
          </a:xfrm>
          <a:prstGeom prst="rect">
            <a:avLst/>
          </a:prstGeom>
        </p:spPr>
      </p:pic>
      <p:sp>
        <p:nvSpPr>
          <p:cNvPr id="2" name="Title 1"/>
          <p:cNvSpPr>
            <a:spLocks noGrp="1"/>
          </p:cNvSpPr>
          <p:nvPr>
            <p:ph type="title"/>
          </p:nvPr>
        </p:nvSpPr>
        <p:spPr/>
        <p:txBody>
          <a:bodyPr>
            <a:normAutofit/>
          </a:bodyPr>
          <a:lstStyle/>
          <a:p>
            <a:r>
              <a:rPr lang="en-US" dirty="0" smtClean="0"/>
              <a:t>Ways to reduce my carbon footprint</a:t>
            </a:r>
            <a:endParaRPr lang="en-US" dirty="0"/>
          </a:p>
        </p:txBody>
      </p:sp>
      <p:sp>
        <p:nvSpPr>
          <p:cNvPr id="5" name="Slide Number Placeholder 4"/>
          <p:cNvSpPr>
            <a:spLocks noGrp="1"/>
          </p:cNvSpPr>
          <p:nvPr>
            <p:ph type="sldNum" sz="quarter" idx="12"/>
          </p:nvPr>
        </p:nvSpPr>
        <p:spPr/>
        <p:txBody>
          <a:bodyPr/>
          <a:lstStyle/>
          <a:p>
            <a:fld id="{C883BBF9-7DA1-4192-B8D5-C92D6811D59C}" type="slidenum">
              <a:rPr lang="en-US" smtClean="0"/>
              <a:t>6</a:t>
            </a:fld>
            <a:endParaRPr lang="en-US"/>
          </a:p>
        </p:txBody>
      </p:sp>
      <p:sp>
        <p:nvSpPr>
          <p:cNvPr id="3" name="Content Placeholder 2"/>
          <p:cNvSpPr>
            <a:spLocks noGrp="1"/>
          </p:cNvSpPr>
          <p:nvPr>
            <p:ph sz="quarter" idx="1"/>
          </p:nvPr>
        </p:nvSpPr>
        <p:spPr/>
        <p:txBody>
          <a:bodyPr>
            <a:normAutofit fontScale="92500" lnSpcReduction="10000"/>
          </a:bodyPr>
          <a:lstStyle/>
          <a:p>
            <a:r>
              <a:rPr lang="en-US" dirty="0"/>
              <a:t> Living </a:t>
            </a:r>
            <a:r>
              <a:rPr lang="en-US" dirty="0" smtClean="0"/>
              <a:t>alone is  </a:t>
            </a:r>
            <a:r>
              <a:rPr lang="en-US" dirty="0"/>
              <a:t>a cause for the </a:t>
            </a:r>
            <a:r>
              <a:rPr lang="en-US" dirty="0" smtClean="0"/>
              <a:t>increase of </a:t>
            </a:r>
            <a:r>
              <a:rPr lang="en-US" dirty="0"/>
              <a:t>my carbon footprint. To reduce my carbon footprint I will look for another student so that we can  share items such as </a:t>
            </a:r>
            <a:r>
              <a:rPr lang="en-US" dirty="0" smtClean="0"/>
              <a:t>electricity.</a:t>
            </a:r>
          </a:p>
          <a:p>
            <a:endParaRPr lang="en-US" dirty="0"/>
          </a:p>
          <a:p>
            <a:pPr marL="0" indent="0">
              <a:buNone/>
            </a:pPr>
            <a:endParaRPr lang="en-US" dirty="0" smtClean="0"/>
          </a:p>
          <a:p>
            <a:pPr marL="0" indent="0">
              <a:buNone/>
            </a:pPr>
            <a:endParaRPr lang="en-US" dirty="0" smtClean="0"/>
          </a:p>
          <a:p>
            <a:r>
              <a:rPr lang="en-US" dirty="0"/>
              <a:t>The </a:t>
            </a:r>
            <a:r>
              <a:rPr lang="en-US" dirty="0" smtClean="0"/>
              <a:t>car that I use to commute </a:t>
            </a:r>
            <a:r>
              <a:rPr lang="en-US" dirty="0"/>
              <a:t>consumes 4liters of fuel in 100km.I have realized the need for an efficient or electric car because it aid in reduction of the fuel consumption ,thereby, producing less carbon </a:t>
            </a:r>
            <a:r>
              <a:rPr lang="en-US" dirty="0" smtClean="0"/>
              <a:t>dioxide.</a:t>
            </a:r>
          </a:p>
          <a:p>
            <a:endParaRPr lang="en-US" dirty="0"/>
          </a:p>
        </p:txBody>
      </p:sp>
    </p:spTree>
    <p:extLst>
      <p:ext uri="{BB962C8B-B14F-4D97-AF65-F5344CB8AC3E}">
        <p14:creationId xmlns:p14="http://schemas.microsoft.com/office/powerpoint/2010/main" val="275399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5800" y="4114800"/>
            <a:ext cx="4544961" cy="2514600"/>
          </a:xfrm>
          <a:prstGeom prst="rect">
            <a:avLst/>
          </a:prstGeom>
        </p:spPr>
      </p:pic>
      <p:sp>
        <p:nvSpPr>
          <p:cNvPr id="2" name="Title 1"/>
          <p:cNvSpPr>
            <a:spLocks noGrp="1"/>
          </p:cNvSpPr>
          <p:nvPr>
            <p:ph type="title"/>
          </p:nvPr>
        </p:nvSpPr>
        <p:spPr/>
        <p:txBody>
          <a:bodyPr>
            <a:normAutofit/>
          </a:bodyPr>
          <a:lstStyle/>
          <a:p>
            <a:r>
              <a:rPr lang="en-US" dirty="0" smtClean="0"/>
              <a:t>Cont. of ways to reduce my carbon footprint</a:t>
            </a:r>
            <a:endParaRPr lang="en-US" dirty="0"/>
          </a:p>
        </p:txBody>
      </p:sp>
      <p:sp>
        <p:nvSpPr>
          <p:cNvPr id="5" name="Slide Number Placeholder 4"/>
          <p:cNvSpPr>
            <a:spLocks noGrp="1"/>
          </p:cNvSpPr>
          <p:nvPr>
            <p:ph type="sldNum" sz="quarter" idx="12"/>
          </p:nvPr>
        </p:nvSpPr>
        <p:spPr/>
        <p:txBody>
          <a:bodyPr/>
          <a:lstStyle/>
          <a:p>
            <a:fld id="{C883BBF9-7DA1-4192-B8D5-C92D6811D59C}" type="slidenum">
              <a:rPr lang="en-US" smtClean="0"/>
              <a:t>7</a:t>
            </a:fld>
            <a:endParaRPr lang="en-US"/>
          </a:p>
        </p:txBody>
      </p:sp>
      <p:sp>
        <p:nvSpPr>
          <p:cNvPr id="3" name="Content Placeholder 2"/>
          <p:cNvSpPr>
            <a:spLocks noGrp="1"/>
          </p:cNvSpPr>
          <p:nvPr>
            <p:ph sz="quarter" idx="1"/>
          </p:nvPr>
        </p:nvSpPr>
        <p:spPr/>
        <p:txBody>
          <a:bodyPr/>
          <a:lstStyle/>
          <a:p>
            <a:r>
              <a:rPr lang="en-US" dirty="0"/>
              <a:t>Lastly, I will start walking or riding bicycle to the shopping center instead of </a:t>
            </a:r>
            <a:r>
              <a:rPr lang="en-US" dirty="0" smtClean="0"/>
              <a:t>taking the </a:t>
            </a:r>
            <a:r>
              <a:rPr lang="en-US" dirty="0"/>
              <a:t>bus. I usually use </a:t>
            </a:r>
            <a:r>
              <a:rPr lang="en-US" dirty="0" smtClean="0"/>
              <a:t>buses </a:t>
            </a:r>
            <a:r>
              <a:rPr lang="en-US" dirty="0"/>
              <a:t>a lot when going shopping yet </a:t>
            </a:r>
            <a:r>
              <a:rPr lang="en-US" dirty="0" smtClean="0"/>
              <a:t>there are </a:t>
            </a:r>
            <a:r>
              <a:rPr lang="en-US" dirty="0"/>
              <a:t>other ways that I can utilize .My </a:t>
            </a:r>
            <a:r>
              <a:rPr lang="en-US" dirty="0" smtClean="0"/>
              <a:t>carbon footprint </a:t>
            </a:r>
            <a:r>
              <a:rPr lang="en-US" dirty="0"/>
              <a:t>will reduce if I stop using bus regularly, furthermore, I will be exercising my body through bicycling or walking .</a:t>
            </a:r>
          </a:p>
          <a:p>
            <a:pPr marL="0" indent="0">
              <a:buNone/>
            </a:pPr>
            <a:endParaRPr lang="en-US" dirty="0"/>
          </a:p>
        </p:txBody>
      </p:sp>
    </p:spTree>
    <p:extLst>
      <p:ext uri="{BB962C8B-B14F-4D97-AF65-F5344CB8AC3E}">
        <p14:creationId xmlns:p14="http://schemas.microsoft.com/office/powerpoint/2010/main" val="2185118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most effective ways </a:t>
            </a:r>
            <a:r>
              <a:rPr lang="en-US" dirty="0" smtClean="0"/>
              <a:t>reducing my carbon footprint from research</a:t>
            </a:r>
            <a:endParaRPr lang="en-US" dirty="0"/>
          </a:p>
        </p:txBody>
      </p:sp>
      <p:sp>
        <p:nvSpPr>
          <p:cNvPr id="4" name="Slide Number Placeholder 3"/>
          <p:cNvSpPr>
            <a:spLocks noGrp="1"/>
          </p:cNvSpPr>
          <p:nvPr>
            <p:ph type="sldNum" sz="quarter" idx="12"/>
          </p:nvPr>
        </p:nvSpPr>
        <p:spPr/>
        <p:txBody>
          <a:bodyPr/>
          <a:lstStyle/>
          <a:p>
            <a:fld id="{C883BBF9-7DA1-4192-B8D5-C92D6811D59C}" type="slidenum">
              <a:rPr lang="en-US" smtClean="0"/>
              <a:t>8</a:t>
            </a:fld>
            <a:endParaRPr lang="en-US"/>
          </a:p>
        </p:txBody>
      </p:sp>
      <p:sp>
        <p:nvSpPr>
          <p:cNvPr id="3" name="Content Placeholder 2"/>
          <p:cNvSpPr>
            <a:spLocks noGrp="1"/>
          </p:cNvSpPr>
          <p:nvPr>
            <p:ph sz="quarter" idx="1"/>
          </p:nvPr>
        </p:nvSpPr>
        <p:spPr/>
        <p:txBody>
          <a:bodyPr>
            <a:normAutofit fontScale="92500"/>
          </a:bodyPr>
          <a:lstStyle/>
          <a:p>
            <a:endParaRPr lang="en-US" dirty="0" smtClean="0"/>
          </a:p>
          <a:p>
            <a:r>
              <a:rPr lang="en-US" dirty="0" smtClean="0"/>
              <a:t>The distance that one drives matters. Reducing the average mileage of my car from 15,000 to 10,000 mile a year will save about 15% of the average person’s carbon footprint.</a:t>
            </a:r>
          </a:p>
          <a:p>
            <a:r>
              <a:rPr lang="en-US" dirty="0" smtClean="0"/>
              <a:t>Also, if car travel is essential an individual should consider leasing an electric car .An electric car will  help save money on fuel. However, though the electricity to charge the car will be partly produced in a coal or gas power station, electric car are much more efficient ,therefore, the total carbon dioxide emissions will  fall..</a:t>
            </a:r>
          </a:p>
        </p:txBody>
      </p:sp>
    </p:spTree>
    <p:extLst>
      <p:ext uri="{BB962C8B-B14F-4D97-AF65-F5344CB8AC3E}">
        <p14:creationId xmlns:p14="http://schemas.microsoft.com/office/powerpoint/2010/main" val="1503323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of most effective ways</a:t>
            </a:r>
            <a:endParaRPr lang="en-US" dirty="0"/>
          </a:p>
        </p:txBody>
      </p:sp>
      <p:sp>
        <p:nvSpPr>
          <p:cNvPr id="5" name="Slide Number Placeholder 4"/>
          <p:cNvSpPr>
            <a:spLocks noGrp="1"/>
          </p:cNvSpPr>
          <p:nvPr>
            <p:ph type="sldNum" sz="quarter" idx="12"/>
          </p:nvPr>
        </p:nvSpPr>
        <p:spPr/>
        <p:txBody>
          <a:bodyPr/>
          <a:lstStyle/>
          <a:p>
            <a:fld id="{C883BBF9-7DA1-4192-B8D5-C92D6811D59C}" type="slidenum">
              <a:rPr lang="en-US" smtClean="0"/>
              <a:t>9</a:t>
            </a:fld>
            <a:endParaRPr lang="en-US"/>
          </a:p>
        </p:txBody>
      </p:sp>
      <p:sp>
        <p:nvSpPr>
          <p:cNvPr id="3" name="Content Placeholder 2"/>
          <p:cNvSpPr>
            <a:spLocks noGrp="1"/>
          </p:cNvSpPr>
          <p:nvPr>
            <p:ph sz="quarter" idx="1"/>
          </p:nvPr>
        </p:nvSpPr>
        <p:spPr/>
        <p:txBody>
          <a:bodyPr>
            <a:normAutofit fontScale="77500" lnSpcReduction="20000"/>
          </a:bodyPr>
          <a:lstStyle/>
          <a:p>
            <a:r>
              <a:rPr lang="en-US" dirty="0"/>
              <a:t>An individual should change their lifestyle and consume less meat, with specific emphasis on meals  entailing lamp and beef. It is because sheep and cows emit large quantities of methane gas. A diet of vegetarian might make as much as a 20% decrease in one’s carbon </a:t>
            </a:r>
            <a:r>
              <a:rPr lang="en-US" dirty="0" smtClean="0"/>
              <a:t>effect.</a:t>
            </a:r>
          </a:p>
          <a:p>
            <a:r>
              <a:rPr lang="en-US" dirty="0" smtClean="0"/>
              <a:t>When </a:t>
            </a:r>
            <a:r>
              <a:rPr lang="en-US" dirty="0"/>
              <a:t>travelling or buying products it important for one to recycle as much as possible. Also, when shopping </a:t>
            </a:r>
            <a:r>
              <a:rPr lang="en-US" dirty="0" smtClean="0"/>
              <a:t>to an individual should </a:t>
            </a:r>
            <a:r>
              <a:rPr lang="en-US" dirty="0"/>
              <a:t>buy items with minimal or  recycle-able packaging </a:t>
            </a:r>
            <a:r>
              <a:rPr lang="en-US" dirty="0" smtClean="0"/>
              <a:t>.</a:t>
            </a:r>
          </a:p>
          <a:p>
            <a:endParaRPr lang="en-US" dirty="0"/>
          </a:p>
          <a:p>
            <a:pPr marL="0" indent="0">
              <a:buNone/>
            </a:pPr>
            <a:endParaRPr lang="en-US" dirty="0"/>
          </a:p>
          <a:p>
            <a:endParaRPr lang="en-US" dirty="0"/>
          </a:p>
          <a:p>
            <a:pPr marL="0" indent="0">
              <a:buNone/>
            </a:pPr>
            <a:r>
              <a:rPr lang="en-US" dirty="0"/>
              <a:t> </a:t>
            </a:r>
            <a:endParaRPr lang="en-US" dirty="0" smtClean="0"/>
          </a:p>
          <a:p>
            <a:pPr marL="0" indent="0">
              <a:buNone/>
            </a:pPr>
            <a:r>
              <a:rPr lang="en-US" dirty="0" smtClean="0"/>
              <a:t>I </a:t>
            </a:r>
            <a:r>
              <a:rPr lang="en-US" dirty="0"/>
              <a:t>will achieve this by consistently and diligently applying the suggestions and methods provided on a day to day basis. For instance , I  will be keen with the packaging of products  when buying them and also lease electric car on a regular basis  instead of using my car.</a:t>
            </a:r>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3581400"/>
            <a:ext cx="5715000" cy="1524000"/>
          </a:xfrm>
          <a:prstGeom prst="rect">
            <a:avLst/>
          </a:prstGeom>
        </p:spPr>
      </p:pic>
    </p:spTree>
    <p:extLst>
      <p:ext uri="{BB962C8B-B14F-4D97-AF65-F5344CB8AC3E}">
        <p14:creationId xmlns:p14="http://schemas.microsoft.com/office/powerpoint/2010/main" val="3010349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 will change my life to reduce my carbon footprint</a:t>
            </a:r>
            <a:endParaRPr lang="en-US" dirty="0"/>
          </a:p>
        </p:txBody>
      </p:sp>
      <p:sp>
        <p:nvSpPr>
          <p:cNvPr id="4" name="Slide Number Placeholder 3"/>
          <p:cNvSpPr>
            <a:spLocks noGrp="1"/>
          </p:cNvSpPr>
          <p:nvPr>
            <p:ph type="sldNum" sz="quarter" idx="12"/>
          </p:nvPr>
        </p:nvSpPr>
        <p:spPr/>
        <p:txBody>
          <a:bodyPr/>
          <a:lstStyle/>
          <a:p>
            <a:fld id="{C883BBF9-7DA1-4192-B8D5-C92D6811D59C}" type="slidenum">
              <a:rPr lang="en-US" smtClean="0"/>
              <a:t>10</a:t>
            </a:fld>
            <a:endParaRPr lang="en-US"/>
          </a:p>
        </p:txBody>
      </p:sp>
      <p:sp>
        <p:nvSpPr>
          <p:cNvPr id="3" name="Content Placeholder 2"/>
          <p:cNvSpPr>
            <a:spLocks noGrp="1"/>
          </p:cNvSpPr>
          <p:nvPr>
            <p:ph sz="quarter" idx="1"/>
          </p:nvPr>
        </p:nvSpPr>
        <p:spPr/>
        <p:txBody>
          <a:bodyPr>
            <a:normAutofit/>
          </a:bodyPr>
          <a:lstStyle/>
          <a:p>
            <a:r>
              <a:rPr lang="en-US" dirty="0" smtClean="0"/>
              <a:t>First and foremost , I will stop using the bus on a regular occasion when going shopping . Instead , I will be cycling or walking since its not that far.</a:t>
            </a:r>
          </a:p>
          <a:p>
            <a:r>
              <a:rPr lang="en-US" dirty="0" smtClean="0"/>
              <a:t>Secondly, I will either lease or buy an electric car. I will avoid using my car since it is not efficient.</a:t>
            </a:r>
          </a:p>
          <a:p>
            <a:r>
              <a:rPr lang="en-US" dirty="0" smtClean="0"/>
              <a:t>Lastly, I will look for a roommate or  partner hence we can cost share electricity bills and utilities.</a:t>
            </a:r>
            <a:endParaRPr lang="en-US" dirty="0"/>
          </a:p>
        </p:txBody>
      </p:sp>
    </p:spTree>
    <p:extLst>
      <p:ext uri="{BB962C8B-B14F-4D97-AF65-F5344CB8AC3E}">
        <p14:creationId xmlns:p14="http://schemas.microsoft.com/office/powerpoint/2010/main" val="1691051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4" name="Slide Number Placeholder 3"/>
          <p:cNvSpPr>
            <a:spLocks noGrp="1"/>
          </p:cNvSpPr>
          <p:nvPr>
            <p:ph type="sldNum" sz="quarter" idx="12"/>
          </p:nvPr>
        </p:nvSpPr>
        <p:spPr/>
        <p:txBody>
          <a:bodyPr/>
          <a:lstStyle/>
          <a:p>
            <a:fld id="{C883BBF9-7DA1-4192-B8D5-C92D6811D59C}" type="slidenum">
              <a:rPr lang="en-US" smtClean="0"/>
              <a:t>11</a:t>
            </a:fld>
            <a:endParaRPr lang="en-US"/>
          </a:p>
        </p:txBody>
      </p:sp>
      <p:sp>
        <p:nvSpPr>
          <p:cNvPr id="3" name="Content Placeholder 2"/>
          <p:cNvSpPr>
            <a:spLocks noGrp="1"/>
          </p:cNvSpPr>
          <p:nvPr>
            <p:ph sz="quarter" idx="1"/>
          </p:nvPr>
        </p:nvSpPr>
        <p:spPr/>
        <p:txBody>
          <a:bodyPr>
            <a:normAutofit lnSpcReduction="10000"/>
          </a:bodyPr>
          <a:lstStyle/>
          <a:p>
            <a:r>
              <a:rPr lang="en-US" dirty="0"/>
              <a:t>Jones, C. M., &amp; Kammen, D. M. (2011). Quantifying carbon footprint reduction opportunities for US households and communities. </a:t>
            </a:r>
            <a:r>
              <a:rPr lang="en-US" i="1" dirty="0"/>
              <a:t>Environmental science &amp; technology</a:t>
            </a:r>
            <a:r>
              <a:rPr lang="en-US" dirty="0"/>
              <a:t>, </a:t>
            </a:r>
            <a:r>
              <a:rPr lang="en-US" i="1" dirty="0"/>
              <a:t>45</a:t>
            </a:r>
            <a:r>
              <a:rPr lang="en-US" dirty="0"/>
              <a:t>(9), 4088-4095</a:t>
            </a:r>
            <a:r>
              <a:rPr lang="en-US" dirty="0" smtClean="0"/>
              <a:t>.</a:t>
            </a:r>
          </a:p>
          <a:p>
            <a:r>
              <a:rPr lang="en-US" dirty="0"/>
              <a:t>Goodall, C. (2010). </a:t>
            </a:r>
            <a:r>
              <a:rPr lang="en-US" i="1" dirty="0"/>
              <a:t>How to live a low-carbon life: the individual's guide to tackling climate change</a:t>
            </a:r>
            <a:r>
              <a:rPr lang="en-US" dirty="0"/>
              <a:t>. Routledge</a:t>
            </a:r>
            <a:r>
              <a:rPr lang="en-US" dirty="0" smtClean="0"/>
              <a:t>.</a:t>
            </a:r>
          </a:p>
          <a:p>
            <a:r>
              <a:rPr lang="en-US" dirty="0"/>
              <a:t>Paterson, M., &amp; Stripple, J. (2010). My Space: governing individuals' carbon emissions. </a:t>
            </a:r>
            <a:r>
              <a:rPr lang="en-US" i="1" dirty="0"/>
              <a:t>Environment and Planning D: Society and Space</a:t>
            </a:r>
            <a:r>
              <a:rPr lang="en-US" dirty="0"/>
              <a:t>, </a:t>
            </a:r>
            <a:r>
              <a:rPr lang="en-US" i="1" dirty="0"/>
              <a:t>28</a:t>
            </a:r>
            <a:r>
              <a:rPr lang="en-US" dirty="0"/>
              <a:t>(2), 341-362.</a:t>
            </a:r>
            <a:endParaRPr lang="en-US" dirty="0" smtClean="0"/>
          </a:p>
          <a:p>
            <a:endParaRPr lang="en-US" dirty="0"/>
          </a:p>
        </p:txBody>
      </p:sp>
    </p:spTree>
    <p:extLst>
      <p:ext uri="{BB962C8B-B14F-4D97-AF65-F5344CB8AC3E}">
        <p14:creationId xmlns:p14="http://schemas.microsoft.com/office/powerpoint/2010/main" val="26701042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359</TotalTime>
  <Words>901</Words>
  <Application>Microsoft Office PowerPoint</Application>
  <PresentationFormat>On-screen Show (4:3)</PresentationFormat>
  <Paragraphs>60</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Civic</vt:lpstr>
      <vt:lpstr>MY CARBON FOOTPRINT</vt:lpstr>
      <vt:lpstr>Carbon Footprint</vt:lpstr>
      <vt:lpstr>Results from ecological footprint quiz</vt:lpstr>
      <vt:lpstr>Cont. of results</vt:lpstr>
      <vt:lpstr>Areas I can lessen footprint</vt:lpstr>
      <vt:lpstr>Ways to reduce my carbon footprint</vt:lpstr>
      <vt:lpstr>Cont. of ways to reduce my carbon footprint</vt:lpstr>
      <vt:lpstr>The most effective ways reducing my carbon footprint from research</vt:lpstr>
      <vt:lpstr>Cont. of most effective ways</vt:lpstr>
      <vt:lpstr>I will change my life to reduce my carbon footprint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ECOLOGICAL FOOTPRINT</dc:title>
  <dc:creator>Tonnie</dc:creator>
  <cp:lastModifiedBy>Tonnie</cp:lastModifiedBy>
  <cp:revision>38</cp:revision>
  <dcterms:created xsi:type="dcterms:W3CDTF">2018-07-06T10:49:02Z</dcterms:created>
  <dcterms:modified xsi:type="dcterms:W3CDTF">2018-07-06T20:54:53Z</dcterms:modified>
</cp:coreProperties>
</file>